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64" r:id="rId2"/>
  </p:sldMasterIdLst>
  <p:notesMasterIdLst>
    <p:notesMasterId r:id="rId10"/>
  </p:notesMasterIdLst>
  <p:handoutMasterIdLst>
    <p:handoutMasterId r:id="rId11"/>
  </p:handoutMasterIdLst>
  <p:sldIdLst>
    <p:sldId id="353" r:id="rId3"/>
    <p:sldId id="345" r:id="rId4"/>
    <p:sldId id="348" r:id="rId5"/>
    <p:sldId id="350" r:id="rId6"/>
    <p:sldId id="351" r:id="rId7"/>
    <p:sldId id="352" r:id="rId8"/>
    <p:sldId id="35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BB9DAD4-FEC6-4134-9279-842011AD390F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24E2-43B9-4597-ABF5-B8320ED7F0E2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81E-8009-4C2F-A594-77B712AFF018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925E-81EA-4539-9A9D-723C26C39342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2509-4AD6-442A-AF5D-7A5DD5153A6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B4A-0E1B-4B24-B810-4CE21031EA52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E0C9-8B24-4456-A684-70303AA221A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5EEC-14C9-4311-9105-52C4F1C58F9A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AF2-6962-498E-9BC0-D235D0B27BFB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95-5C2C-4616-A01C-C967C222E256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C7EE-34A3-4893-8C73-73792C8CA19E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3722-E72C-4AEC-920B-41B6C09E0F44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B05B-26CE-457A-AC4A-1BFCD2936B9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2872-433E-47E5-940D-78B6D0803B3B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7433-F682-45B2-B42D-EA7A792BC976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F21D-3CE2-4F61-AC4A-16DE237F1EE5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522D-37AF-48BA-9C9C-8B0F76ACD329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498288-A0A8-44DB-AF33-A8860A908603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38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8494" y="296851"/>
            <a:ext cx="828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</a:rPr>
              <a:t>Ηλεκτροπτικά Συστήματα – 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l-GR" sz="3600" b="1" dirty="0">
                <a:solidFill>
                  <a:srgbClr val="002060"/>
                </a:solidFill>
              </a:rPr>
              <a:t>Θερμικές πηγές ακτινοβολίας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Image result for stealth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AutoShape 4" descr="Image result for stealth p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95" y="1866530"/>
            <a:ext cx="3481711" cy="3838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26" y="1866529"/>
            <a:ext cx="3827218" cy="3748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784" y="1866528"/>
            <a:ext cx="5241702" cy="3748660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DE377A39-B2BB-40B4-9E16-D54FFE130253}"/>
              </a:ext>
            </a:extLst>
          </p:cNvPr>
          <p:cNvSpPr txBox="1"/>
          <p:nvPr/>
        </p:nvSpPr>
        <p:spPr>
          <a:xfrm>
            <a:off x="7799543" y="5337931"/>
            <a:ext cx="4260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Δρ. Χρήστος </a:t>
            </a:r>
            <a:r>
              <a:rPr lang="el-GR" sz="22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endParaRPr lang="en-US" sz="22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Πλωτάρχης ΠΝ (</a:t>
            </a:r>
            <a:r>
              <a:rPr lang="el-GR" sz="2200" b="1" dirty="0" err="1">
                <a:solidFill>
                  <a:prstClr val="black"/>
                </a:solidFill>
                <a:latin typeface="Arial" panose="020B0604020202020204"/>
              </a:rPr>
              <a:t>ε.α</a:t>
            </a:r>
            <a:r>
              <a:rPr lang="el-GR" sz="2200" b="1" dirty="0">
                <a:solidFill>
                  <a:prstClr val="black"/>
                </a:solidFill>
                <a:latin typeface="Arial" panose="020B0604020202020204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8943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73669"/>
            <a:ext cx="9374640" cy="706964"/>
          </a:xfrm>
        </p:spPr>
        <p:txBody>
          <a:bodyPr/>
          <a:lstStyle/>
          <a:p>
            <a:pPr algn="ctr"/>
            <a:r>
              <a:rPr lang="en-US" b="1" dirty="0"/>
              <a:t>         </a:t>
            </a:r>
            <a:r>
              <a:rPr lang="el-GR" b="1" dirty="0"/>
              <a:t>Ορισμοί και Κατηγοριοποίηση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16200"/>
            <a:ext cx="10490946" cy="3683000"/>
          </a:xfrm>
        </p:spPr>
        <p:txBody>
          <a:bodyPr>
            <a:normAutofit lnSpcReduction="10000"/>
          </a:bodyPr>
          <a:lstStyle/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Θερμικές πηγές ονομάζονται οι πηγές ακτινοβολίας των οποίων η ικανότητα εκπομπής Η/Μ ενέργειας είναι συνάρτηση της θερμοκρασίας τους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Δύο βασικές κατηγορίες</a:t>
            </a:r>
          </a:p>
          <a:p>
            <a:pPr marR="57213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Γκρι σώματα (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Gray radiators)</a:t>
            </a:r>
          </a:p>
          <a:p>
            <a:pPr marR="57213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Επιλεκτικές θερμικές πηγές (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Selective radiators)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l-GR" sz="24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973669"/>
            <a:ext cx="9450840" cy="7069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BEBEB"/>
                </a:solidFill>
              </a:rPr>
              <a:t>    Grey body radiators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2917373"/>
            <a:ext cx="11024315" cy="3416300"/>
          </a:xfrm>
        </p:spPr>
        <p:txBody>
          <a:bodyPr>
            <a:normAutofit/>
          </a:bodyPr>
          <a:lstStyle/>
          <a:p>
            <a:pPr algn="just"/>
            <a:r>
              <a:rPr lang="el-GR" sz="2800" dirty="0">
                <a:latin typeface="Arial" panose="020B0604020202020204" pitchFamily="34" charset="0"/>
              </a:rPr>
              <a:t>Στερεά (ή αέρια μεγάλης πυκνότητας) σώματα των οποίων οι θερμοκρασίες είναι μεγαλύτερες του απόλυτου μηδενός και ακτινοβολούν σε ένα ευρύ και συνεχές Η/Μ φάσμα (π.χ. ήλιος, άνθρωπος, πλοία, αεροσκάφη).</a:t>
            </a:r>
          </a:p>
          <a:p>
            <a:pPr algn="just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  </a:t>
            </a:r>
            <a:r>
              <a:rPr lang="en-US" b="1" dirty="0"/>
              <a:t>Selective radiators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90946" cy="3416300"/>
          </a:xfrm>
        </p:spPr>
        <p:txBody>
          <a:bodyPr>
            <a:normAutofit/>
          </a:bodyPr>
          <a:lstStyle/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Ανήκουν οι πηγές οι οποίες οι οποίες ακτινοβολούν σε επιλεκτικά / διακριτά μήκη κύματος (πρακτικά σε ένα πολύ μικρό εύρος συχνοτήτων – π.χ.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Lasers)</a:t>
            </a:r>
          </a:p>
          <a:p>
            <a:pPr algn="just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Σε θεωρητικό όμως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επίπεδο, τα ιδανικά σώματα από πλευράς ακτινοβολίας είναι τα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μαύρα σώματα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Black body radiators),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των οποίων οι φυσικομαθηματική ανάλυση ακολουθεί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   Ακτινοβολία μαύρου σώματος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90946" cy="3860800"/>
          </a:xfrm>
        </p:spPr>
        <p:txBody>
          <a:bodyPr>
            <a:normAutofit/>
          </a:bodyPr>
          <a:lstStyle/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Ως μαύρο σώμα χαρακτηρίζεται εκείνο το σώμα το οποίο απορροφά το σύνολο της προσπίπτουσας ακτινοβολίας σε αυτό (μηδενική ανάκλαση), σε όλα τα μήκη κύματος</a:t>
            </a: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Τα χαρακτηριστικά εκπομπής του εξαρτώνται αποκλειστικά από την θερμοκρασία του και έχουν καθοριστεί πλήρως (Νόμος του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Planck)</a:t>
            </a:r>
          </a:p>
          <a:p>
            <a:pPr algn="just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Η ακτινοβολία των κοινών θερμικών πηγών (στόχοι), μπορεί να </a:t>
            </a:r>
            <a:r>
              <a:rPr lang="el-GR" sz="2600" dirty="0" err="1">
                <a:latin typeface="Arial" panose="020B0604020202020204" pitchFamily="34" charset="0"/>
                <a:cs typeface="Arial" panose="020B0604020202020204" pitchFamily="34" charset="0"/>
              </a:rPr>
              <a:t>μοντελοποιηθεί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και να εξαχθεί αναφορικά με την ακτινοβολία μαύρου σώματος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        Ακτινοβολία μαύρου σώματος -   </a:t>
            </a:r>
            <a:r>
              <a:rPr lang="el-GR" b="1" dirty="0" err="1"/>
              <a:t>Παραμετροποίηση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40" y="2633047"/>
            <a:ext cx="11493343" cy="4038600"/>
          </a:xfrm>
        </p:spPr>
        <p:txBody>
          <a:bodyPr>
            <a:normAutofit/>
          </a:bodyPr>
          <a:lstStyle/>
          <a:p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Κάθε σώμα το οποίο διατηρεί σταθερή θερμοκρασία, εκπέμπει και απορροφά ενέργεια ταυτόχρονα με τον ίδιο ρυθμό </a:t>
            </a:r>
          </a:p>
          <a:p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Συντελεστής απορρόφησης α (Α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bsorbance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Ο λόγος της </a:t>
            </a:r>
            <a:r>
              <a:rPr lang="el-GR" sz="2600" dirty="0" err="1">
                <a:latin typeface="Arial" panose="020B0604020202020204" pitchFamily="34" charset="0"/>
                <a:cs typeface="Arial" panose="020B0604020202020204" pitchFamily="34" charset="0"/>
              </a:rPr>
              <a:t>απορροφούμενης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προς την προσπίπτουσα ισχύ, για ορισμένο λ και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σώματος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για μαύρο σώμα α=1) </a:t>
            </a:r>
          </a:p>
          <a:p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Συντελεστής εκπομπής ε 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Emissivity) :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Ο λόγος της ακτινοβόλου εκπομπής του σώματος προς αυτή του μαύρου σώματος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(για μαύρο σώμα ε=1)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945" y="102577"/>
            <a:ext cx="10431485" cy="67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320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PowerPoint Presentation</vt:lpstr>
      <vt:lpstr>         Ορισμοί και Κατηγοριοποίηση</vt:lpstr>
      <vt:lpstr>    Grey body radiators</vt:lpstr>
      <vt:lpstr>       Selective radiators</vt:lpstr>
      <vt:lpstr>        Ακτινοβολία μαύρου σώματος</vt:lpstr>
      <vt:lpstr>        Ακτινοβολία μαύρου σώματος -   Παραμετροποίηση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2015-05-04T10:04:36Z</dcterms:created>
  <dcterms:modified xsi:type="dcterms:W3CDTF">2023-03-20T06:12:50Z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